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70" r:id="rId3"/>
    <p:sldId id="271" r:id="rId4"/>
    <p:sldId id="269" r:id="rId5"/>
    <p:sldId id="272" r:id="rId6"/>
    <p:sldId id="273" r:id="rId7"/>
    <p:sldId id="274" r:id="rId8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84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5/6/2020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868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709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30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426" y="1395686"/>
            <a:ext cx="8229600" cy="4733456"/>
          </a:xfrm>
        </p:spPr>
        <p:txBody>
          <a:bodyPr>
            <a:norm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Verdana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AF-logo-RGB-Green+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92" y="6110809"/>
            <a:ext cx="1890332" cy="428735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7" name="Picture 16" descr="AF-logo-RGB-Purple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8192" y="6110809"/>
            <a:ext cx="1890332" cy="428735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6" name="Picture 15" descr="AF-logo-RGB-Blue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4595" y="6110809"/>
            <a:ext cx="1890332" cy="428735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6" name="Picture 15" descr="AF-logo-RGB-Orange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4595" y="6110809"/>
            <a:ext cx="1890332" cy="428919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r>
              <a:rPr lang="en-US" dirty="0"/>
              <a:t>Presentation or section title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60" r:id="rId4"/>
    <p:sldLayoutId id="2147483675" r:id="rId5"/>
    <p:sldLayoutId id="2147483661" r:id="rId6"/>
    <p:sldLayoutId id="2147483662" r:id="rId7"/>
    <p:sldLayoutId id="2147483671" r:id="rId8"/>
    <p:sldLayoutId id="2147483673" r:id="rId9"/>
    <p:sldLayoutId id="2147483665" r:id="rId10"/>
    <p:sldLayoutId id="2147483666" r:id="rId11"/>
    <p:sldLayoutId id="2147483674" r:id="rId12"/>
    <p:sldLayoutId id="2147483669" r:id="rId13"/>
    <p:sldLayoutId id="2147483672" r:id="rId14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A9A76-FB80-4688-978E-1FDF6C997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rgbClr val="3A8477"/>
                </a:solidFill>
              </a:rPr>
              <a:t>Self-Care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102D1-35EC-4EEC-B197-AF316F47F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Presentation or section title here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295BD-3A63-48C1-A9E0-E8F391DCD9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82520-836C-40B5-8C0E-B57A8DDF2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902" y="1395685"/>
            <a:ext cx="4476988" cy="45612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A1ECBB-BF51-4A68-8DF1-D9C4EF9C8C9D}"/>
              </a:ext>
            </a:extLst>
          </p:cNvPr>
          <p:cNvSpPr txBox="1"/>
          <p:nvPr/>
        </p:nvSpPr>
        <p:spPr>
          <a:xfrm>
            <a:off x="327902" y="5033587"/>
            <a:ext cx="4476988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89 self-care strategies to help you manage your wellbeing compiled by other young people.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1A6DD5-BEF0-44DC-85E3-006E16752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561" y="1327588"/>
            <a:ext cx="2676409" cy="475048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E54D587-8FF1-4577-9F2F-B32B9B035650}"/>
              </a:ext>
            </a:extLst>
          </p:cNvPr>
          <p:cNvSpPr txBox="1">
            <a:spLocks/>
          </p:cNvSpPr>
          <p:nvPr/>
        </p:nvSpPr>
        <p:spPr>
          <a:xfrm>
            <a:off x="2566396" y="6283806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dirty="0">
                <a:solidFill>
                  <a:srgbClr val="3A8477"/>
                </a:solidFill>
              </a:rPr>
              <a:t>Visit www.onmymind.info for full list</a:t>
            </a:r>
          </a:p>
        </p:txBody>
      </p:sp>
    </p:spTree>
    <p:extLst>
      <p:ext uri="{BB962C8B-B14F-4D97-AF65-F5344CB8AC3E}">
        <p14:creationId xmlns:p14="http://schemas.microsoft.com/office/powerpoint/2010/main" val="1727809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4D5F676-300E-486C-8F3E-E242FDB92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5751" y="697341"/>
            <a:ext cx="6086427" cy="546151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0C2121-CB44-450A-82F9-64716E8A6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Self-care strategies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3228F6-A427-4755-AC52-2DA5C0AF0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9621DE-0888-44C4-8879-116290124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330" y="697341"/>
            <a:ext cx="3071696" cy="3666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60AD89-FBCA-4FEB-B3B7-E7504482E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654" y="4363771"/>
            <a:ext cx="1513372" cy="179508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7E7A43-8C3F-42D5-9B34-1B2E81FD3DFC}"/>
              </a:ext>
            </a:extLst>
          </p:cNvPr>
          <p:cNvSpPr txBox="1">
            <a:spLocks/>
          </p:cNvSpPr>
          <p:nvPr/>
        </p:nvSpPr>
        <p:spPr>
          <a:xfrm>
            <a:off x="2566396" y="6283806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dirty="0">
                <a:solidFill>
                  <a:srgbClr val="3A8477"/>
                </a:solidFill>
              </a:rPr>
              <a:t>Visit www.onmymind.info for full list</a:t>
            </a:r>
          </a:p>
        </p:txBody>
      </p:sp>
    </p:spTree>
    <p:extLst>
      <p:ext uri="{BB962C8B-B14F-4D97-AF65-F5344CB8AC3E}">
        <p14:creationId xmlns:p14="http://schemas.microsoft.com/office/powerpoint/2010/main" val="1819110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4D5F676-300E-486C-8F3E-E242FDB92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5751" y="697341"/>
            <a:ext cx="6086427" cy="546151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0C2121-CB44-450A-82F9-64716E8A6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Self-care strategies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3228F6-A427-4755-AC52-2DA5C0AF0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9621DE-0888-44C4-8879-116290124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330" y="697341"/>
            <a:ext cx="3071696" cy="3666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60AD89-FBCA-4FEB-B3B7-E7504482E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654" y="4363771"/>
            <a:ext cx="1513372" cy="17950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61D090-49F6-4431-A755-89C8554859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275" y="697341"/>
            <a:ext cx="6086427" cy="54758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FEBF10-0CA8-4434-9CA0-50995956A7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5084" y="697341"/>
            <a:ext cx="1602942" cy="38365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06080C-365F-4046-82E0-7EB225DF9B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2178" y="4448829"/>
            <a:ext cx="1550899" cy="179508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F86D006-0AD3-4960-9599-B4F5F5992838}"/>
              </a:ext>
            </a:extLst>
          </p:cNvPr>
          <p:cNvSpPr txBox="1">
            <a:spLocks/>
          </p:cNvSpPr>
          <p:nvPr/>
        </p:nvSpPr>
        <p:spPr>
          <a:xfrm>
            <a:off x="2566396" y="6283806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dirty="0">
                <a:solidFill>
                  <a:srgbClr val="3A8477"/>
                </a:solidFill>
              </a:rPr>
              <a:t>Visit www.onmymind.info for full list</a:t>
            </a:r>
          </a:p>
        </p:txBody>
      </p:sp>
    </p:spTree>
    <p:extLst>
      <p:ext uri="{BB962C8B-B14F-4D97-AF65-F5344CB8AC3E}">
        <p14:creationId xmlns:p14="http://schemas.microsoft.com/office/powerpoint/2010/main" val="2951266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A9A76-FB80-4688-978E-1FDF6C997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255" y="652290"/>
            <a:ext cx="8229600" cy="698344"/>
          </a:xfrm>
        </p:spPr>
        <p:txBody>
          <a:bodyPr/>
          <a:lstStyle/>
          <a:p>
            <a:r>
              <a:rPr lang="en-GB" sz="3200" dirty="0">
                <a:solidFill>
                  <a:srgbClr val="3A8477"/>
                </a:solidFill>
              </a:rPr>
              <a:t>Visit www.onmymind.info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102D1-35EC-4EEC-B197-AF316F47F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Presentation or section title here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295BD-3A63-48C1-A9E0-E8F391DCD9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A16812-6425-4C2E-9975-8F068241A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707" y="1350634"/>
            <a:ext cx="7215038" cy="48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14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4D5F676-300E-486C-8F3E-E242FDB92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5751" y="697341"/>
            <a:ext cx="6086427" cy="546151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0C2121-CB44-450A-82F9-64716E8A6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Self-care strategies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3228F6-A427-4755-AC52-2DA5C0AF0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60AD89-FBCA-4FEB-B3B7-E7504482EA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4654" y="4363771"/>
            <a:ext cx="1513372" cy="17950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61D090-49F6-4431-A755-89C855485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275" y="697341"/>
            <a:ext cx="6086427" cy="54758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06080C-365F-4046-82E0-7EB225DF9B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2178" y="4448829"/>
            <a:ext cx="1550899" cy="179508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F86D006-0AD3-4960-9599-B4F5F5992838}"/>
              </a:ext>
            </a:extLst>
          </p:cNvPr>
          <p:cNvSpPr txBox="1">
            <a:spLocks/>
          </p:cNvSpPr>
          <p:nvPr/>
        </p:nvSpPr>
        <p:spPr>
          <a:xfrm>
            <a:off x="2608279" y="6283806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dirty="0">
                <a:solidFill>
                  <a:srgbClr val="3A8477"/>
                </a:solidFill>
              </a:rPr>
              <a:t>Visit www.onmymind.info for full list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FF1E4CE-1DC5-4916-BE43-DF5900B6CD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438" y="704513"/>
            <a:ext cx="6409853" cy="54786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594CE4-58D7-4907-82C9-E1F024B00E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0756" y="704716"/>
            <a:ext cx="1550899" cy="36005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6523881-1666-4394-B7A9-2AF0AD3C71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6973" y="4392180"/>
            <a:ext cx="1550899" cy="182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193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4D5F676-300E-486C-8F3E-E242FDB92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5751" y="697341"/>
            <a:ext cx="6086427" cy="546151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0C2121-CB44-450A-82F9-64716E8A6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Self-care strategies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3228F6-A427-4755-AC52-2DA5C0AF02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61D090-49F6-4431-A755-89C855485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275" y="697341"/>
            <a:ext cx="6086427" cy="5475857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F86D006-0AD3-4960-9599-B4F5F5992838}"/>
              </a:ext>
            </a:extLst>
          </p:cNvPr>
          <p:cNvSpPr txBox="1">
            <a:spLocks/>
          </p:cNvSpPr>
          <p:nvPr/>
        </p:nvSpPr>
        <p:spPr>
          <a:xfrm>
            <a:off x="2608279" y="6283806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dirty="0">
                <a:solidFill>
                  <a:srgbClr val="3A8477"/>
                </a:solidFill>
              </a:rPr>
              <a:t>Visit www.onmymind.info for full list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5673F-F09B-4195-BBDF-1106AF0BC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845" y="549076"/>
            <a:ext cx="6173847" cy="57347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A50DDC-2464-4445-AE75-F0FD6306B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9694" y="558507"/>
            <a:ext cx="1564884" cy="366249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0188C4-20D4-40CC-8218-1571D18653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7122" y="4300569"/>
            <a:ext cx="1547456" cy="192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371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A9A76-FB80-4688-978E-1FDF6C997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255" y="652290"/>
            <a:ext cx="8229600" cy="698344"/>
          </a:xfrm>
        </p:spPr>
        <p:txBody>
          <a:bodyPr/>
          <a:lstStyle/>
          <a:p>
            <a:r>
              <a:rPr lang="en-GB" sz="3200" dirty="0">
                <a:solidFill>
                  <a:srgbClr val="3A8477"/>
                </a:solidFill>
              </a:rPr>
              <a:t>Visit www.onmymind.info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102D1-35EC-4EEC-B197-AF316F47F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Presentation or section title here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295BD-3A63-48C1-A9E0-E8F391DCD9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62AC695-DD95-4246-9D7F-71FDA65D9A0C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DE56D1-2A8F-41DC-845B-F241F9316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727" y="1276431"/>
            <a:ext cx="6972546" cy="492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299993"/>
      </p:ext>
    </p:extLst>
  </p:cSld>
  <p:clrMapOvr>
    <a:masterClrMapping/>
  </p:clrMapOvr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799</TotalTime>
  <Words>78</Words>
  <Application>Microsoft Office PowerPoint</Application>
  <PresentationFormat>On-screen Show (4:3)</PresentationFormat>
  <Paragraphs>26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Verdana</vt:lpstr>
      <vt:lpstr>Anna Freud PowerPoint Template 2016</vt:lpstr>
      <vt:lpstr>Self-Care </vt:lpstr>
      <vt:lpstr>PowerPoint Presentation</vt:lpstr>
      <vt:lpstr>PowerPoint Presentation</vt:lpstr>
      <vt:lpstr>Visit www.onmymind.info</vt:lpstr>
      <vt:lpstr>PowerPoint Presentation</vt:lpstr>
      <vt:lpstr>PowerPoint Presentation</vt:lpstr>
      <vt:lpstr>Visit www.onmymind.info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Self-care strategies</dc:subject>
  <dc:creator>Matthew Doyle</dc:creator>
  <cp:lastModifiedBy>Head</cp:lastModifiedBy>
  <cp:revision>40</cp:revision>
  <cp:lastPrinted>2018-10-09T11:52:32Z</cp:lastPrinted>
  <dcterms:created xsi:type="dcterms:W3CDTF">2017-04-20T15:57:32Z</dcterms:created>
  <dcterms:modified xsi:type="dcterms:W3CDTF">2020-05-06T12:48:04Z</dcterms:modified>
</cp:coreProperties>
</file>