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 lvl="0">
      <a:defRPr lang="en-US"/>
    </a:defPPr>
    <a:lvl1pPr marL="0" lv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lvl="1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lvl="2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lvl="3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lvl="4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lvl="5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lvl="6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lvl="7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lvl="8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8139-4630-4214-A49A-53CC817C8ECA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C0EE-23B1-4C03-BC40-B35625C2D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2709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8139-4630-4214-A49A-53CC817C8ECA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C0EE-23B1-4C03-BC40-B35625C2D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487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8139-4630-4214-A49A-53CC817C8ECA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C0EE-23B1-4C03-BC40-B35625C2D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146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8139-4630-4214-A49A-53CC817C8ECA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C0EE-23B1-4C03-BC40-B35625C2D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111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8139-4630-4214-A49A-53CC817C8ECA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C0EE-23B1-4C03-BC40-B35625C2D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051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8139-4630-4214-A49A-53CC817C8ECA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C0EE-23B1-4C03-BC40-B35625C2D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016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8139-4630-4214-A49A-53CC817C8ECA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C0EE-23B1-4C03-BC40-B35625C2D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182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8139-4630-4214-A49A-53CC817C8ECA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C0EE-23B1-4C03-BC40-B35625C2D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745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8139-4630-4214-A49A-53CC817C8ECA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C0EE-23B1-4C03-BC40-B35625C2D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128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8139-4630-4214-A49A-53CC817C8ECA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C0EE-23B1-4C03-BC40-B35625C2D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035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A8139-4630-4214-A49A-53CC817C8ECA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6C0EE-23B1-4C03-BC40-B35625C2D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519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EA8139-4630-4214-A49A-53CC817C8ECA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6C0EE-23B1-4C03-BC40-B35625C2D4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655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652853" y="339239"/>
            <a:ext cx="770243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5400" dirty="0"/>
              <a:t>A Story about Coronavirus </a:t>
            </a:r>
          </a:p>
          <a:p>
            <a:pPr algn="ctr"/>
            <a:r>
              <a:rPr lang="en-GB" sz="5400" dirty="0"/>
              <a:t>and staying healthy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340" y="2343807"/>
            <a:ext cx="3174603" cy="403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9251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10570" y="814143"/>
            <a:ext cx="878105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4800" dirty="0"/>
              <a:t>Coronavirus is a type of germ that </a:t>
            </a:r>
          </a:p>
          <a:p>
            <a:pPr algn="ctr"/>
            <a:r>
              <a:rPr lang="en-GB" sz="4800" dirty="0"/>
              <a:t>can make us unwell.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5371" y="2677224"/>
            <a:ext cx="4040132" cy="3548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269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31132" y="758758"/>
            <a:ext cx="898162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4800" dirty="0"/>
              <a:t>It can make us cough, feel very hot </a:t>
            </a:r>
          </a:p>
          <a:p>
            <a:pPr algn="ctr"/>
            <a:r>
              <a:rPr lang="en-GB" sz="4800" dirty="0"/>
              <a:t>or make it hard to breath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826" y="2215475"/>
            <a:ext cx="3450075" cy="34500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602" y="2328418"/>
            <a:ext cx="3249038" cy="324903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5939" y="2328418"/>
            <a:ext cx="3605719" cy="3605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427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69254" y="413631"/>
            <a:ext cx="9689640" cy="177561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Sometimes I worry about Coronavirus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becoming unwell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8689" y="2426849"/>
            <a:ext cx="4876800" cy="3638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7108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93725" y="627639"/>
            <a:ext cx="10118860" cy="177561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Its totally normal to feel a little worried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about this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5288" y="2774159"/>
            <a:ext cx="3031198" cy="3655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6720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"/>
          <p:cNvSpPr/>
          <p:nvPr/>
        </p:nvSpPr>
        <p:spPr>
          <a:xfrm>
            <a:off x="551964" y="291830"/>
            <a:ext cx="10783500" cy="177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If I let my worry get too big this could also </a:t>
            </a:r>
            <a:endParaRPr/>
          </a:p>
          <a:p>
            <a:pPr marL="0" marR="0" lvl="0" indent="0" algn="ctr" rtl="0">
              <a:lnSpc>
                <a:spcPct val="107000"/>
              </a:lnSpc>
              <a:spcBef>
                <a:spcPts val="800"/>
              </a:spcBef>
              <a:spcAft>
                <a:spcPts val="0"/>
              </a:spcAft>
              <a:buNone/>
            </a:pPr>
            <a:r>
              <a:rPr lang="en-GB" sz="4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make me feel unwell</a:t>
            </a:r>
            <a:endParaRPr sz="4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" name="Google Shape;13;p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4838272" y="2067444"/>
            <a:ext cx="3428418" cy="39825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4339" y="530362"/>
            <a:ext cx="10352065" cy="8826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Things I can do to help stay healthy are…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6285" y="2049834"/>
            <a:ext cx="2997200" cy="2997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976" y="2222230"/>
            <a:ext cx="4206371" cy="2997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7665" y="2049834"/>
            <a:ext cx="3271186" cy="334199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56443" y="5391825"/>
            <a:ext cx="109736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Sneeze into my sleeve or a tissue, put the tissue straight into the bin and then wash my hands</a:t>
            </a:r>
          </a:p>
        </p:txBody>
      </p:sp>
    </p:spTree>
    <p:extLst>
      <p:ext uri="{BB962C8B-B14F-4D97-AF65-F5344CB8AC3E}">
        <p14:creationId xmlns:p14="http://schemas.microsoft.com/office/powerpoint/2010/main" val="41142955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91467" y="277444"/>
            <a:ext cx="9746835" cy="8826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 I </a:t>
            </a:r>
            <a:r>
              <a:rPr lang="en-GB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the these things I can relax</a:t>
            </a:r>
            <a:r>
              <a:rPr lang="en-GB" sz="4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896" y="1549103"/>
            <a:ext cx="5788486" cy="4861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2540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23061" y="316354"/>
            <a:ext cx="9537611" cy="17405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 might be asked to stay at home with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my family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466" y="2595534"/>
            <a:ext cx="4114800" cy="3145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5726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12361" y="374719"/>
            <a:ext cx="9774151" cy="8826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4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This is to help me keep others healthy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076" y="1692611"/>
            <a:ext cx="3815036" cy="4601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3581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58455" y="0"/>
            <a:ext cx="9867844" cy="1637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When I stay at home I can be p</a:t>
            </a:r>
            <a:r>
              <a:rPr lang="en-GB" sz="4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roud that I am helping.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415" y="1819720"/>
            <a:ext cx="5535925" cy="4640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7847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141</Words>
  <Application>Microsoft Office PowerPoint</Application>
  <PresentationFormat>Widescreen</PresentationFormat>
  <Paragraphs>19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Lucy-Ann Jackson</dc:creator>
  <cp:lastModifiedBy>Lucy-Ann Jackson</cp:lastModifiedBy>
  <cp:revision>1</cp:revision>
  <dcterms:modified xsi:type="dcterms:W3CDTF">2020-03-18T08:10:47Z</dcterms:modified>
</cp:coreProperties>
</file>